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2896FD-1F3B-4446-BA62-17AC673513A2}" type="datetime1">
              <a:rPr lang="en-US" smtClean="0"/>
              <a:t>4/9/2025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AI Conclave 2025 | Sharda University, Agra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39B89-A370-48B6-8BA3-7DC0F63A1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86768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307CF9-5FE7-4813-B17F-9371F0F705E8}" type="datetime1">
              <a:rPr lang="en-US" smtClean="0"/>
              <a:t>4/9/2025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AI Conclave 2025 | Sharda University, Agra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6DDDC-6D9B-47B0-8BC0-2BE3E10E5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85925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2860-28AC-41E2-9406-FB176077412F}" type="datetime1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 &amp; Cyber Security Conclave 2K25  | Sharda University, Agra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7373-5673-43B1-B82A-11F6C1402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137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E72C-3DB2-4C55-B4B5-D579A49869E5}" type="datetime1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 &amp; Cyber Security Conclave 2K25  | Sharda University, Agra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7373-5673-43B1-B82A-11F6C1402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694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4C72-2A41-40EA-B468-11CA78FA2EB8}" type="datetime1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 &amp; Cyber Security Conclave 2K25  | Sharda University, Agra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7373-5673-43B1-B82A-11F6C1402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022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DBB29-7B1E-4593-AF9B-68552292C06E}" type="datetime1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 &amp; Cyber Security Conclave 2K25  | Sharda University, Agra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7373-5673-43B1-B82A-11F6C1402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218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31F82-1019-4FD7-BE3A-CDFCD7934439}" type="datetime1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 &amp; Cyber Security Conclave 2K25  | Sharda University, Agra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7373-5673-43B1-B82A-11F6C1402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095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FC54-31A9-4AEE-8384-7BC5D88FBEE3}" type="datetime1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 &amp; Cyber Security Conclave 2K25  | Sharda University, Agra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7373-5673-43B1-B82A-11F6C1402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61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A7DE3-BD68-4BF3-9F8D-6739BA86D52A}" type="datetime1">
              <a:rPr lang="en-US" smtClean="0"/>
              <a:t>4/9/2025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 &amp; Cyber Security Conclave 2K25  | Sharda University, Agra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7373-5673-43B1-B82A-11F6C1402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19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1DA5B-F1CC-46B7-ABA3-CDFC18AD8E3E}" type="datetime1">
              <a:rPr lang="en-US" smtClean="0"/>
              <a:t>4/9/2025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 &amp; Cyber Security Conclave 2K25  | Sharda University, Agra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7373-5673-43B1-B82A-11F6C1402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65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BDD4F-F27C-4455-A9A4-BC7575CBCD78}" type="datetime1">
              <a:rPr lang="en-US" smtClean="0"/>
              <a:t>4/9/2025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 &amp; Cyber Security Conclave 2K25  | Sharda University, Agra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7373-5673-43B1-B82A-11F6C1402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91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1F4E1-3716-4705-AC55-2DAB17F3869B}" type="datetime1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 &amp; Cyber Security Conclave 2K25  | Sharda University, Agra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7373-5673-43B1-B82A-11F6C1402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714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0F5B-24D4-4275-B28C-3202F9C221B5}" type="datetime1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 &amp; Cyber Security Conclave 2K25  | Sharda University, Agra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7373-5673-43B1-B82A-11F6C1402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44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EF630-0EBA-4DCD-84E2-35E8CF1A12B1}" type="datetime1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AI &amp; Cyber Security Conclave 2K25  | Sharda University, Agra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47373-5673-43B1-B82A-11F6C1402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086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Paper Title 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(Paper ID: XXXX)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By: </a:t>
            </a:r>
          </a:p>
          <a:p>
            <a:pPr algn="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 Name</a:t>
            </a:r>
          </a:p>
          <a:p>
            <a:pPr algn="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735" y="386783"/>
            <a:ext cx="1957513" cy="56022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157248" y="211423"/>
            <a:ext cx="8510752" cy="104860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AI &amp; Cyber Security </a:t>
            </a:r>
            <a:r>
              <a:rPr lang="en-US" sz="3600"/>
              <a:t>Conclave </a:t>
            </a:r>
            <a:r>
              <a:rPr lang="en-US" sz="3600" smtClean="0"/>
              <a:t>2025 </a:t>
            </a:r>
            <a:endParaRPr lang="en-US" sz="3600" dirty="0" smtClean="0"/>
          </a:p>
          <a:p>
            <a:pPr algn="ctr"/>
            <a:r>
              <a:rPr lang="en-US" sz="2000" dirty="0" smtClean="0">
                <a:cs typeface="Times New Roman" panose="02020603050405020304" pitchFamily="18" charset="0"/>
              </a:rPr>
              <a:t>Organized </a:t>
            </a:r>
            <a:r>
              <a:rPr lang="en-US" sz="2000" dirty="0" smtClean="0">
                <a:cs typeface="Times New Roman" panose="02020603050405020304" pitchFamily="18" charset="0"/>
              </a:rPr>
              <a:t>by </a:t>
            </a:r>
            <a:r>
              <a:rPr lang="en-US" sz="2000" dirty="0" err="1" smtClean="0">
                <a:cs typeface="Times New Roman" panose="02020603050405020304" pitchFamily="18" charset="0"/>
              </a:rPr>
              <a:t>Anand</a:t>
            </a:r>
            <a:r>
              <a:rPr lang="en-US" sz="2000" dirty="0" smtClean="0">
                <a:cs typeface="Times New Roman" panose="02020603050405020304" pitchFamily="18" charset="0"/>
              </a:rPr>
              <a:t> School of Engineering &amp; Technology</a:t>
            </a:r>
          </a:p>
          <a:p>
            <a:pPr algn="ctr"/>
            <a:r>
              <a:rPr lang="en-US" sz="2000" dirty="0" smtClean="0">
                <a:cs typeface="Times New Roman" panose="02020603050405020304" pitchFamily="18" charset="0"/>
              </a:rPr>
              <a:t>April 22</a:t>
            </a:r>
            <a:r>
              <a:rPr lang="en-US" sz="2000" baseline="30000" dirty="0" smtClean="0">
                <a:cs typeface="Times New Roman" panose="02020603050405020304" pitchFamily="18" charset="0"/>
              </a:rPr>
              <a:t>nd</a:t>
            </a:r>
            <a:r>
              <a:rPr lang="en-US" sz="2000" dirty="0" smtClean="0">
                <a:cs typeface="Times New Roman" panose="02020603050405020304" pitchFamily="18" charset="0"/>
              </a:rPr>
              <a:t>-23</a:t>
            </a:r>
            <a:r>
              <a:rPr lang="en-US" sz="2000" baseline="30000" dirty="0" smtClean="0">
                <a:cs typeface="Times New Roman" panose="02020603050405020304" pitchFamily="18" charset="0"/>
              </a:rPr>
              <a:t>rd</a:t>
            </a:r>
            <a:r>
              <a:rPr lang="en-US" sz="2000" dirty="0" smtClean="0">
                <a:cs typeface="Times New Roman" panose="02020603050405020304" pitchFamily="18" charset="0"/>
              </a:rPr>
              <a:t>, 2025 (Hybrid Mode)</a:t>
            </a:r>
            <a:endParaRPr lang="en-US" sz="2000" dirty="0"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679" y="76061"/>
            <a:ext cx="1273137" cy="1181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677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 of Content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Literature Review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Motivation for the proposed work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Model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 Analysis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F254-CC0B-446B-8624-405A2AC8657E}" type="datetime1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 &amp; Cyber Security Conclave 2K25  | Sharda University, Agra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7373-5673-43B1-B82A-11F6C1402E1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625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0D68B-31B5-48B2-81F8-2C36DC3A111B}" type="datetime1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 &amp; Cyber Security Conclave 2K25  | Sharda University, Agra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7373-5673-43B1-B82A-11F6C1402E1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988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87C8-6386-44C4-B232-AE52B225AB1E}" type="datetime1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 &amp; Cyber Security Conclave 2K25  | Sharda University, Agra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7373-5673-43B1-B82A-11F6C1402E1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830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Motivation for the proposed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446BC-740B-43B2-8B48-E8D422229D6E}" type="datetime1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 &amp; Cyber Security Conclave 2K25  | Sharda University, Agra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7373-5673-43B1-B82A-11F6C1402E1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85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4204-C898-454C-8B56-AC6F47941F1C}" type="datetime1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 &amp; Cyber Security Conclave 2K25  | Sharda University, Agra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7373-5673-43B1-B82A-11F6C1402E1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68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C58D0-7199-4CE3-885E-3870FD012AE0}" type="datetime1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 &amp; Cyber Security Conclave 2K25  | Sharda University, Agra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7373-5673-43B1-B82A-11F6C1402E1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224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D636-3C62-4AAE-95BB-4A8D67865217}" type="datetime1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 &amp; Cyber Security Conclave 2K25  | Sharda University, Agra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7373-5673-43B1-B82A-11F6C1402E1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159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A7AD9-D19D-4368-9F9C-FC9E3C520190}" type="datetime1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 &amp; Cyber Security Conclave 2K25  | Sharda University, Agra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7373-5673-43B1-B82A-11F6C1402E1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373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166</Words>
  <Application>Microsoft Office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 Paper Title  (Paper ID: XXXX)</vt:lpstr>
      <vt:lpstr>Table of Content</vt:lpstr>
      <vt:lpstr>Introduction</vt:lpstr>
      <vt:lpstr>Literature Review</vt:lpstr>
      <vt:lpstr>Motivation for the proposed work</vt:lpstr>
      <vt:lpstr>Proposed Model</vt:lpstr>
      <vt:lpstr>Result Analysis</vt:lpstr>
      <vt:lpstr>Conclusion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Write Paper Title</dc:title>
  <dc:creator>Nandini</dc:creator>
  <cp:lastModifiedBy>aec</cp:lastModifiedBy>
  <cp:revision>24</cp:revision>
  <dcterms:created xsi:type="dcterms:W3CDTF">2025-04-04T07:10:46Z</dcterms:created>
  <dcterms:modified xsi:type="dcterms:W3CDTF">2025-04-09T08:22:07Z</dcterms:modified>
</cp:coreProperties>
</file>